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1" r:id="rId22"/>
    <p:sldId id="272" r:id="rId23"/>
    <p:sldId id="274" r:id="rId24"/>
    <p:sldId id="275" r:id="rId25"/>
    <p:sldId id="276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C44"/>
    <a:srgbClr val="0A7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42995-DD76-4E0F-9D73-E5D3787AB428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6E24C8-F8FB-4D5D-91C5-680F98EDB0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764704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0" algn="l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32 «Детский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21907" y="4005064"/>
            <a:ext cx="3712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 воспитатель: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Чернышева Татьяна Александровна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85C4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681949" y="5849198"/>
            <a:ext cx="1780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Кемерово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492896"/>
            <a:ext cx="7637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идактические игры  в  экологическом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Воспитании  дошкольников»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imag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960440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888432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771800" y="1124744"/>
            <a:ext cx="4018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Огонь - Огнёвка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pavlin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744416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загруженное (5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744416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77746" y="1196752"/>
            <a:ext cx="64848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Павлин –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ПавлиНнЫй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глаз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images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672408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275px-Limenitis_camilla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744416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199958" y="1196752"/>
            <a:ext cx="4649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Лента - Ленточник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итя\Desktop\images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672408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 descr="C:\Users\Витя\Desktop\slide0007_image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672408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691680" y="1196752"/>
            <a:ext cx="595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Королева - Королевская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7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744416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1325244118_7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744416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732557" y="1196752"/>
            <a:ext cx="5649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Репейник - репейница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8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816424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Gonepteryx.rhamni.mount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816424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051720" y="1340768"/>
            <a:ext cx="5227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Лимон - Лимонница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422647203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16424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0_3c5ec_694cd555_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744416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15458" y="1196752"/>
            <a:ext cx="8288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Пальцы рук – Пальцекрылка-пять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9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88432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e0a4f7a0bfe1a1d106dcd2b6b3b71b1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744416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547664" y="1196752"/>
            <a:ext cx="6370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Шоколад - шоколадница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1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744416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26_08-DSC006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744416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387146" y="1268760"/>
            <a:ext cx="6678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Гриб волнушка - волнянка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1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888432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загруженное (1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744416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992234" y="1196752"/>
            <a:ext cx="4285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Парус - Парусник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239" y="836712"/>
            <a:ext cx="553292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ребусы – Бабочки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(старшая группа)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4249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формируется и развивается на протяжении всей жизни человека. Умение жить в согласии с природой следует начинать как можно раньше. Большое значение в эколого-эстетическом воспитании ребёнка дошкольника имеют дидактические игры. </a:t>
            </a:r>
          </a:p>
          <a:p>
            <a:pPr algn="just"/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Это разновидность игр с правилами специально создаваемых в целях воспитания и обучения детей. </a:t>
            </a:r>
          </a:p>
          <a:p>
            <a:pPr algn="just"/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Дидактические игры экологического содержания помогают ребёнку увидеть неповторимость не только определённого живого организма, но и экосистемы, осознать невозможность нарушения её целостности, понять, что неразумное вмешательство в природу может повлечь за собой существенные изменения, как внутри самой экосистемы, так и за пределами. </a:t>
            </a:r>
            <a:endParaRPr lang="ru-RU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1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960440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pavlinoglaz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60440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915816" y="1268760"/>
            <a:ext cx="3525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Глаз - Глазник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images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816424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5582525905_2b85750f52_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16424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134695" y="1340768"/>
            <a:ext cx="5392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Фонарь - ФонарЬница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yellow-34663_64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44416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 descr="C:\Users\Витя\Desktop\30721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729608" cy="3384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209146" y="1340768"/>
            <a:ext cx="48319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ПТИЦА - ПТИЦЕКРЫЛ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Urtica-dioicaBluet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816424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Echinacea_purpurea&amp;Aglais_urticae20090813_1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816424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907704" y="1268760"/>
            <a:ext cx="559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Крапива - Крапивница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ge_A50cle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16424" cy="3528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motilek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16424" cy="3528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555776" y="1124744"/>
            <a:ext cx="4309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Лампа - Мотылёк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15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60440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rossiya-babochka-8754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888432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855853" y="1124744"/>
            <a:ext cx="3682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Сено-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38" y="836712"/>
            <a:ext cx="9113061" cy="327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419225" algn="l"/>
                <a:tab pos="2866390" algn="ctr"/>
              </a:tabLs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1.Вахрушев, А. А. Здравствуй, мир! [Текст] / А. А. Вахрушев, Ю. А. Акимова, И. К. Белова, Е. Е.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Кочемасова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методические рекомендации. - Москва «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2006 - 303с.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2.Большая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энциклопедия Кирилла и Мефодий 2007: ООО «Кирилл и Мефодий» 1996: ООО «Кирилл и Мефодий», с изменениями и дополнениями 1997-2006.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3.Зверев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 Т. Экологические игры [Текст] / А. Т. Зверев. - Москва Оникс 21 век Дом педагогики 2001 - 55с.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Елкина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 В. Учим детей наблюдать и рассказывать [Текст] / В. Н. 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Елкина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В. Марничева: популярное пособие для родителей и Педагогов. - Ярославль «Академия развития» 1997 - 220с.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969" y="90872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048"/>
            <a:ext cx="9144000" cy="64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процессе общения с природой в игровой форме у детей воспитывается эмоциональная отзывчивость, формируется умение, желание активно беречь и защищать природу.    Дидактические игры, направленные на эколого-эстетическое воспитание, стимулируют познавательную активность детей и приучают их к самостоятельному поиску решений проблемы. Такие приёмы позволяют превратить обучающие занятия в увлекательную игру. А в игре, как известно, ребёнок развивается. Значение дидактических игр, в жизни ребёнка важны в экологическом воспитании детей любителей и защитников природы. Знание о природных объектах, явлениях и причинно-следственных зависимостях между ними, постоянно формирующихся у детей, служат базой для развития их представлений о мире в целом и отношении к нему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052736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игра доставит удовольствие всем играющим. Красочные карточки, которые позволят запомнить название бабочек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flipH="1">
            <a:off x="395536" y="2446149"/>
            <a:ext cx="81369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интерес к бабочкам, населяющим нашу планету.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их название.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Обогатить словарный запас детей, развивать логическое мышление.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бережное отношение к природе.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1556792"/>
            <a:ext cx="7992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Раздаточный материал: карточки с бабочками, карточки-ребусы.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 smtClean="0">
              <a:solidFill>
                <a:schemeClr val="accent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Игрок достаёт из коробки карточку – ребус и показывает остальным игрокам. Игроки отгадывают ребус и бабочку и соединяют их вместе. Очерёдность не меняется до конца игры. Выигрывает тот, кто соберёт больше карточек.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ий\Desktop\kapu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816424" cy="3312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 descr="C:\Users\Витя\Desktop\f_60756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744416" cy="33123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20904" y="1340768"/>
            <a:ext cx="5447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Капуста - капустница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итя\Desktop\21_animals_wallpap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744416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 descr="C:\Users\Витя\Desktop\загруженное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672408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006253" y="1196752"/>
            <a:ext cx="5246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Медведь - медведица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итя\Desktop\загруженное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672408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 descr="C:\Users\Витя\Desktop\986347__saturn-butterfly_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672408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617839" y="1124744"/>
            <a:ext cx="5938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Планета Сатурн - Сатурн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итя\Desktop\загруженное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744416" cy="30963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 descr="C:\Users\Витя\Desktop\загруженное (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600400" cy="30963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821649" y="1196752"/>
            <a:ext cx="7529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Лист дерева</a:t>
            </a: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Насадка</a:t>
            </a:r>
            <a:r>
              <a:rPr kumimoji="0" lang="ru-RU" sz="32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листовидная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E9FDF7"/>
      </a:dk1>
      <a:lt1>
        <a:srgbClr val="D4FBF0"/>
      </a:lt1>
      <a:dk2>
        <a:srgbClr val="E9FDF7"/>
      </a:dk2>
      <a:lt2>
        <a:srgbClr val="D4FBF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440</Words>
  <Application>Microsoft Office PowerPoint</Application>
  <PresentationFormat>Экран (4:3)</PresentationFormat>
  <Paragraphs>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Татьяна</cp:lastModifiedBy>
  <cp:revision>36</cp:revision>
  <dcterms:created xsi:type="dcterms:W3CDTF">2014-02-06T14:43:03Z</dcterms:created>
  <dcterms:modified xsi:type="dcterms:W3CDTF">2020-11-14T05:16:03Z</dcterms:modified>
</cp:coreProperties>
</file>